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58" r:id="rId6"/>
    <p:sldId id="257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635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BC6D"/>
    <a:srgbClr val="F6CD5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99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918" y="914400"/>
            <a:ext cx="9800165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918" y="3560400"/>
            <a:ext cx="9800165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60" y="774000"/>
            <a:ext cx="1097388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918" y="2484000"/>
            <a:ext cx="9800165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918" y="3560400"/>
            <a:ext cx="9800165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60" y="608400"/>
            <a:ext cx="1097028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60" y="1490400"/>
            <a:ext cx="1097028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996" y="3848400"/>
            <a:ext cx="7769565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996" y="4615200"/>
            <a:ext cx="7769565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60" y="608400"/>
            <a:ext cx="1097028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60" y="1501200"/>
            <a:ext cx="517731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2231" y="1501200"/>
            <a:ext cx="517731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60" y="608400"/>
            <a:ext cx="1097028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60" y="1429200"/>
            <a:ext cx="5342926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60" y="1854000"/>
            <a:ext cx="5342926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6364" y="1421729"/>
            <a:ext cx="5342926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6364" y="1854000"/>
            <a:ext cx="5342926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60" y="608400"/>
            <a:ext cx="1097028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60" y="1555200"/>
            <a:ext cx="5233592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1025" y="1555200"/>
            <a:ext cx="5227715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5808" y="914400"/>
            <a:ext cx="1044103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90" y="914400"/>
            <a:ext cx="9170103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60" y="608400"/>
            <a:ext cx="1097028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60" y="1490400"/>
            <a:ext cx="1097028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60" y="6314400"/>
            <a:ext cx="2700266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405" y="6314400"/>
            <a:ext cx="396039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8474" y="6314400"/>
            <a:ext cx="2700266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6.xml"/><Relationship Id="rId4" Type="http://schemas.openxmlformats.org/officeDocument/2006/relationships/image" Target="../media/image2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7.xml"/><Relationship Id="rId2" Type="http://schemas.openxmlformats.org/officeDocument/2006/relationships/image" Target="../media/image2.pn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9.xml"/><Relationship Id="rId5" Type="http://schemas.openxmlformats.org/officeDocument/2006/relationships/image" Target="../media/image2.png"/><Relationship Id="rId4" Type="http://schemas.openxmlformats.org/officeDocument/2006/relationships/tags" Target="../tags/tag88.xml"/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0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image" Target="../media/image2.png"/><Relationship Id="rId4" Type="http://schemas.openxmlformats.org/officeDocument/2006/relationships/tags" Target="../tags/tag92.xml"/><Relationship Id="rId3" Type="http://schemas.openxmlformats.org/officeDocument/2006/relationships/image" Target="../media/image6.jpeg"/><Relationship Id="rId2" Type="http://schemas.openxmlformats.org/officeDocument/2006/relationships/tags" Target="../tags/tag91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image" Target="../media/image2.png"/><Relationship Id="rId4" Type="http://schemas.openxmlformats.org/officeDocument/2006/relationships/tags" Target="../tags/tag68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4.xml"/><Relationship Id="rId4" Type="http://schemas.openxmlformats.org/officeDocument/2006/relationships/image" Target="../media/image2.png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5.xml"/><Relationship Id="rId2" Type="http://schemas.openxmlformats.org/officeDocument/2006/relationships/image" Target="../media/image2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7.xml"/><Relationship Id="rId5" Type="http://schemas.openxmlformats.org/officeDocument/2006/relationships/image" Target="../media/image2.png"/><Relationship Id="rId4" Type="http://schemas.openxmlformats.org/officeDocument/2006/relationships/tags" Target="../tags/tag76.xml"/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image" Target="../media/image2.png"/><Relationship Id="rId4" Type="http://schemas.openxmlformats.org/officeDocument/2006/relationships/tags" Target="../tags/tag80.xml"/><Relationship Id="rId3" Type="http://schemas.openxmlformats.org/officeDocument/2006/relationships/image" Target="../media/image6.jpeg"/><Relationship Id="rId2" Type="http://schemas.openxmlformats.org/officeDocument/2006/relationships/tags" Target="../tags/tag79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IS-应用部分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7620"/>
            <a:ext cx="12206605" cy="685038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220960" y="660400"/>
            <a:ext cx="1207135" cy="353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08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61745" y="723900"/>
            <a:ext cx="8959215" cy="1460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 Presentation Title</a:t>
            </a:r>
            <a:endParaRPr lang="zh-CN" altLang="en-US" sz="5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500" b="1">
                <a:solidFill>
                  <a:schemeClr val="bg1"/>
                </a:solidFill>
              </a:rPr>
              <a:t>PPT演示文稿的标题</a:t>
            </a:r>
            <a:endParaRPr lang="zh-CN" altLang="en-US" sz="3500" b="1">
              <a:solidFill>
                <a:schemeClr val="bg1"/>
              </a:solidFill>
            </a:endParaRPr>
          </a:p>
        </p:txBody>
      </p:sp>
      <p:pic>
        <p:nvPicPr>
          <p:cNvPr id="4" name="图片 3" descr="VIS-应用部分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90" y="4998085"/>
            <a:ext cx="3985895" cy="10102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1357630" y="2211070"/>
            <a:ext cx="894842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57630" y="2519680"/>
            <a:ext cx="3674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演讲人：</a:t>
            </a:r>
            <a:r>
              <a:rPr lang="en-US" altLang="zh-CN" sz="2800">
                <a:solidFill>
                  <a:schemeClr val="bg1"/>
                </a:solidFill>
              </a:rPr>
              <a:t>XXX</a:t>
            </a:r>
            <a:endParaRPr lang="en-US" altLang="zh-CN" sz="28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930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68040" y="1228725"/>
            <a:ext cx="54267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THANKS</a:t>
            </a:r>
            <a:endParaRPr lang="zh-CN" altLang="en-US" sz="9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 flipV="1">
            <a:off x="1357630" y="2760980"/>
            <a:ext cx="894842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20415" y="2924810"/>
            <a:ext cx="5426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谢谢</a:t>
            </a:r>
            <a:endParaRPr lang="zh-CN" altLang="en-US" sz="5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6" name="图片 15" descr="VIS-应用部分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20490" y="4998085"/>
            <a:ext cx="3985895" cy="10102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70"/>
            <a:ext cx="12218670" cy="68573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220960" y="660400"/>
            <a:ext cx="1207135" cy="353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08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61745" y="723900"/>
            <a:ext cx="8959215" cy="1460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 Presentation Title</a:t>
            </a:r>
            <a:endParaRPr lang="zh-CN" altLang="en-US" sz="5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500" b="1">
                <a:solidFill>
                  <a:schemeClr val="bg1"/>
                </a:solidFill>
              </a:rPr>
              <a:t>PPT演示文稿的标题</a:t>
            </a:r>
            <a:endParaRPr lang="zh-CN" altLang="en-US" sz="3500" b="1">
              <a:solidFill>
                <a:schemeClr val="bg1"/>
              </a:solidFill>
            </a:endParaRPr>
          </a:p>
        </p:txBody>
      </p:sp>
      <p:pic>
        <p:nvPicPr>
          <p:cNvPr id="4" name="图片 3" descr="VIS-应用部分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90" y="4998085"/>
            <a:ext cx="3985895" cy="10102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1357630" y="2211070"/>
            <a:ext cx="894842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57630" y="2519680"/>
            <a:ext cx="3674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演讲人：</a:t>
            </a:r>
            <a:r>
              <a:rPr lang="en-US" altLang="zh-CN" sz="2800">
                <a:solidFill>
                  <a:schemeClr val="bg1"/>
                </a:solidFill>
              </a:rPr>
              <a:t>XXX</a:t>
            </a:r>
            <a:endParaRPr lang="en-US" altLang="zh-CN" sz="28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35180" cy="3757930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5180" cy="973455"/>
          </a:xfrm>
          <a:prstGeom prst="rect">
            <a:avLst/>
          </a:prstGeom>
        </p:spPr>
      </p:pic>
      <p:pic>
        <p:nvPicPr>
          <p:cNvPr id="45" name="图片 44" descr="未命名5"/>
          <p:cNvPicPr>
            <a:picLocks noChangeAspect="1"/>
          </p:cNvPicPr>
          <p:nvPr/>
        </p:nvPicPr>
        <p:blipFill>
          <a:blip r:embed="rId3"/>
          <a:srcRect l="61788" t="52345"/>
          <a:stretch>
            <a:fillRect/>
          </a:stretch>
        </p:blipFill>
        <p:spPr>
          <a:xfrm>
            <a:off x="8104505" y="3993515"/>
            <a:ext cx="4088130" cy="2864485"/>
          </a:xfrm>
          <a:prstGeom prst="rect">
            <a:avLst/>
          </a:prstGeom>
        </p:spPr>
      </p:pic>
      <p:pic>
        <p:nvPicPr>
          <p:cNvPr id="10" name="图片 9" descr="VIS-应用部分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36245" y="232410"/>
            <a:ext cx="2052955" cy="5200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08685" y="3926205"/>
            <a:ext cx="125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01</a:t>
            </a:r>
            <a:endParaRPr lang="en-US" altLang="zh-CN" sz="3200" b="1"/>
          </a:p>
        </p:txBody>
      </p:sp>
      <p:sp>
        <p:nvSpPr>
          <p:cNvPr id="12" name="文本框 11"/>
          <p:cNvSpPr txBox="1"/>
          <p:nvPr/>
        </p:nvSpPr>
        <p:spPr>
          <a:xfrm>
            <a:off x="2962275" y="3926205"/>
            <a:ext cx="125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02</a:t>
            </a:r>
            <a:endParaRPr lang="en-US" altLang="zh-CN" sz="3200" b="1"/>
          </a:p>
        </p:txBody>
      </p:sp>
      <p:sp>
        <p:nvSpPr>
          <p:cNvPr id="13" name="文本框 12"/>
          <p:cNvSpPr txBox="1"/>
          <p:nvPr/>
        </p:nvSpPr>
        <p:spPr>
          <a:xfrm>
            <a:off x="5015865" y="3926205"/>
            <a:ext cx="125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03</a:t>
            </a:r>
            <a:endParaRPr lang="en-US" altLang="zh-CN" sz="3200" b="1"/>
          </a:p>
        </p:txBody>
      </p:sp>
      <p:sp>
        <p:nvSpPr>
          <p:cNvPr id="14" name="文本框 13"/>
          <p:cNvSpPr txBox="1"/>
          <p:nvPr/>
        </p:nvSpPr>
        <p:spPr>
          <a:xfrm>
            <a:off x="7195185" y="3926205"/>
            <a:ext cx="125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04</a:t>
            </a:r>
            <a:endParaRPr lang="en-US" altLang="zh-CN" sz="3200" b="1"/>
          </a:p>
        </p:txBody>
      </p:sp>
      <p:sp>
        <p:nvSpPr>
          <p:cNvPr id="15" name="文本框 14"/>
          <p:cNvSpPr txBox="1"/>
          <p:nvPr/>
        </p:nvSpPr>
        <p:spPr>
          <a:xfrm>
            <a:off x="9336405" y="3926205"/>
            <a:ext cx="125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05</a:t>
            </a:r>
            <a:endParaRPr lang="en-US" altLang="zh-CN" sz="3200" b="1"/>
          </a:p>
        </p:txBody>
      </p:sp>
      <p:sp>
        <p:nvSpPr>
          <p:cNvPr id="16" name="文本框 15"/>
          <p:cNvSpPr txBox="1"/>
          <p:nvPr/>
        </p:nvSpPr>
        <p:spPr>
          <a:xfrm>
            <a:off x="908685" y="450977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8685" y="491236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8685" y="528193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8685" y="5661025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27985" y="450977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27985" y="491236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27985" y="528193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927985" y="5661025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15865" y="450977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15865" y="491236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15865" y="528193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15865" y="5661025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176135" y="450977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76135" y="491236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176135" y="528193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176135" y="5661025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336405" y="450977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336405" y="491236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336405" y="528193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336405" y="5661025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7240" cy="6858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220960" y="660400"/>
            <a:ext cx="1207135" cy="353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08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22120" y="1983740"/>
            <a:ext cx="20193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0" b="1">
                <a:solidFill>
                  <a:schemeClr val="bg1"/>
                </a:solidFill>
                <a:latin typeface="+mj-lt"/>
                <a:ea typeface="思源黑体 CN Bold" panose="020B0800000000000000" charset="-122"/>
                <a:cs typeface="+mj-lt"/>
              </a:rPr>
              <a:t>01</a:t>
            </a:r>
            <a:endParaRPr lang="en-US" altLang="zh-CN" sz="12000" b="1">
              <a:solidFill>
                <a:schemeClr val="bg1"/>
              </a:solidFill>
              <a:latin typeface="+mj-lt"/>
              <a:ea typeface="思源黑体 CN Bold" panose="020B0800000000000000" charset="-122"/>
              <a:cs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21075" y="2548255"/>
            <a:ext cx="19812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标题章节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</a:rPr>
              <a:t>Title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0"/>
            <a:ext cx="12195175" cy="915670"/>
          </a:xfrm>
          <a:prstGeom prst="rect">
            <a:avLst/>
          </a:prstGeom>
        </p:spPr>
      </p:pic>
      <p:pic>
        <p:nvPicPr>
          <p:cNvPr id="2" name="图片 1" descr="未命名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49153"/>
          <a:stretch>
            <a:fillRect/>
          </a:stretch>
        </p:blipFill>
        <p:spPr>
          <a:xfrm>
            <a:off x="0" y="3371215"/>
            <a:ext cx="12207240" cy="3487420"/>
          </a:xfrm>
          <a:prstGeom prst="rect">
            <a:avLst/>
          </a:prstGeom>
        </p:spPr>
      </p:pic>
      <p:pic>
        <p:nvPicPr>
          <p:cNvPr id="4" name="图片 3" descr="VIS-应用部分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441815" y="184150"/>
            <a:ext cx="2129790" cy="539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905" y="184150"/>
            <a:ext cx="1712595" cy="564515"/>
          </a:xfrm>
          <a:prstGeom prst="rect">
            <a:avLst/>
          </a:prstGeom>
          <a:solidFill>
            <a:srgbClr val="DEBC6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58520" y="82550"/>
            <a:ext cx="1091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solidFill>
                  <a:schemeClr val="bg1"/>
                </a:solidFill>
                <a:latin typeface="+mj-lt"/>
                <a:ea typeface="思源黑体 CN Bold" panose="020B0800000000000000" charset="-122"/>
                <a:cs typeface="+mj-lt"/>
              </a:rPr>
              <a:t>01</a:t>
            </a:r>
            <a:endParaRPr lang="en-US" altLang="zh-CN" sz="4400" b="1">
              <a:solidFill>
                <a:schemeClr val="bg1"/>
              </a:solidFill>
              <a:latin typeface="+mj-lt"/>
              <a:ea typeface="思源黑体 CN Bold" panose="020B0800000000000000" charset="-122"/>
              <a:cs typeface="+mj-lt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863725" y="184150"/>
            <a:ext cx="1981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标题章节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Title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930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68040" y="1228725"/>
            <a:ext cx="54267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THANKS</a:t>
            </a:r>
            <a:endParaRPr lang="zh-CN" altLang="en-US" sz="9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 flipV="1">
            <a:off x="1357630" y="2760980"/>
            <a:ext cx="894842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20415" y="2924810"/>
            <a:ext cx="5426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谢谢</a:t>
            </a:r>
            <a:endParaRPr lang="zh-CN" altLang="en-US" sz="5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6" name="图片 15" descr="VIS-应用部分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20490" y="4998085"/>
            <a:ext cx="3985895" cy="10102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9305" cy="6858000"/>
          </a:xfrm>
          <a:prstGeom prst="rect">
            <a:avLst/>
          </a:prstGeom>
        </p:spPr>
      </p:pic>
      <p:pic>
        <p:nvPicPr>
          <p:cNvPr id="45" name="图片 44" descr="未命名5"/>
          <p:cNvPicPr>
            <a:picLocks noChangeAspect="1"/>
          </p:cNvPicPr>
          <p:nvPr/>
        </p:nvPicPr>
        <p:blipFill>
          <a:blip r:embed="rId2"/>
          <a:srcRect l="61788" t="52345"/>
          <a:stretch>
            <a:fillRect/>
          </a:stretch>
        </p:blipFill>
        <p:spPr>
          <a:xfrm>
            <a:off x="8104505" y="3993515"/>
            <a:ext cx="4088130" cy="2864485"/>
          </a:xfrm>
          <a:prstGeom prst="rect">
            <a:avLst/>
          </a:prstGeom>
        </p:spPr>
      </p:pic>
      <p:pic>
        <p:nvPicPr>
          <p:cNvPr id="10" name="图片 9" descr="VIS-应用部分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6245" y="232410"/>
            <a:ext cx="2052955" cy="5200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08685" y="3926205"/>
            <a:ext cx="125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01</a:t>
            </a:r>
            <a:endParaRPr lang="en-US" altLang="zh-CN" sz="3200" b="1"/>
          </a:p>
        </p:txBody>
      </p:sp>
      <p:sp>
        <p:nvSpPr>
          <p:cNvPr id="12" name="文本框 11"/>
          <p:cNvSpPr txBox="1"/>
          <p:nvPr/>
        </p:nvSpPr>
        <p:spPr>
          <a:xfrm>
            <a:off x="2962275" y="3926205"/>
            <a:ext cx="125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02</a:t>
            </a:r>
            <a:endParaRPr lang="en-US" altLang="zh-CN" sz="3200" b="1"/>
          </a:p>
        </p:txBody>
      </p:sp>
      <p:sp>
        <p:nvSpPr>
          <p:cNvPr id="13" name="文本框 12"/>
          <p:cNvSpPr txBox="1"/>
          <p:nvPr/>
        </p:nvSpPr>
        <p:spPr>
          <a:xfrm>
            <a:off x="5015865" y="3926205"/>
            <a:ext cx="125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03</a:t>
            </a:r>
            <a:endParaRPr lang="en-US" altLang="zh-CN" sz="3200" b="1"/>
          </a:p>
        </p:txBody>
      </p:sp>
      <p:sp>
        <p:nvSpPr>
          <p:cNvPr id="14" name="文本框 13"/>
          <p:cNvSpPr txBox="1"/>
          <p:nvPr/>
        </p:nvSpPr>
        <p:spPr>
          <a:xfrm>
            <a:off x="7195185" y="3926205"/>
            <a:ext cx="125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04</a:t>
            </a:r>
            <a:endParaRPr lang="en-US" altLang="zh-CN" sz="3200" b="1"/>
          </a:p>
        </p:txBody>
      </p:sp>
      <p:sp>
        <p:nvSpPr>
          <p:cNvPr id="15" name="文本框 14"/>
          <p:cNvSpPr txBox="1"/>
          <p:nvPr/>
        </p:nvSpPr>
        <p:spPr>
          <a:xfrm>
            <a:off x="9336405" y="3926205"/>
            <a:ext cx="125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05</a:t>
            </a:r>
            <a:endParaRPr lang="en-US" altLang="zh-CN" sz="3200" b="1"/>
          </a:p>
        </p:txBody>
      </p:sp>
      <p:sp>
        <p:nvSpPr>
          <p:cNvPr id="16" name="文本框 15"/>
          <p:cNvSpPr txBox="1"/>
          <p:nvPr/>
        </p:nvSpPr>
        <p:spPr>
          <a:xfrm>
            <a:off x="908685" y="450977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8685" y="491236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8685" y="528193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8685" y="5661025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27985" y="450977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27985" y="491236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27985" y="528193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927985" y="5661025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15865" y="450977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15865" y="491236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15865" y="528193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15865" y="5661025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176135" y="450977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76135" y="491236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176135" y="528193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176135" y="5661025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336405" y="450977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336405" y="491236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336405" y="528193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336405" y="5661025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0220960" y="660400"/>
            <a:ext cx="1207135" cy="353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08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  <p:pic>
        <p:nvPicPr>
          <p:cNvPr id="3" name="图片 2" descr="未命名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1685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22120" y="1983740"/>
            <a:ext cx="20193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0" b="1">
                <a:solidFill>
                  <a:schemeClr val="bg1"/>
                </a:solidFill>
                <a:latin typeface="+mj-lt"/>
                <a:ea typeface="思源黑体 CN Bold" panose="020B0800000000000000" charset="-122"/>
                <a:cs typeface="+mj-lt"/>
              </a:rPr>
              <a:t>01</a:t>
            </a:r>
            <a:endParaRPr lang="en-US" altLang="zh-CN" sz="12000" b="1">
              <a:solidFill>
                <a:schemeClr val="bg1"/>
              </a:solidFill>
              <a:latin typeface="+mj-lt"/>
              <a:ea typeface="思源黑体 CN Bold" panose="020B0800000000000000" charset="-122"/>
              <a:cs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21075" y="2548255"/>
            <a:ext cx="19812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标题章节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</a:rPr>
              <a:t>Title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命名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49153"/>
          <a:stretch>
            <a:fillRect/>
          </a:stretch>
        </p:blipFill>
        <p:spPr>
          <a:xfrm>
            <a:off x="0" y="3371215"/>
            <a:ext cx="12207240" cy="3487420"/>
          </a:xfrm>
          <a:prstGeom prst="rect">
            <a:avLst/>
          </a:prstGeom>
        </p:spPr>
      </p:pic>
      <p:pic>
        <p:nvPicPr>
          <p:cNvPr id="3" name="图片 2" descr="VIS-应用部分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915035"/>
          </a:xfrm>
          <a:prstGeom prst="rect">
            <a:avLst/>
          </a:prstGeom>
        </p:spPr>
      </p:pic>
      <p:pic>
        <p:nvPicPr>
          <p:cNvPr id="4" name="图片 3" descr="VIS-应用部分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441815" y="184150"/>
            <a:ext cx="2129790" cy="539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905" y="184150"/>
            <a:ext cx="1712595" cy="564515"/>
          </a:xfrm>
          <a:prstGeom prst="rect">
            <a:avLst/>
          </a:prstGeom>
          <a:solidFill>
            <a:srgbClr val="DEBC6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58520" y="82550"/>
            <a:ext cx="1091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solidFill>
                  <a:schemeClr val="bg1"/>
                </a:solidFill>
                <a:latin typeface="+mj-lt"/>
                <a:ea typeface="思源黑体 CN Bold" panose="020B0800000000000000" charset="-122"/>
                <a:cs typeface="+mj-lt"/>
              </a:rPr>
              <a:t>01</a:t>
            </a:r>
            <a:endParaRPr lang="en-US" altLang="zh-CN" sz="4400" b="1">
              <a:solidFill>
                <a:schemeClr val="bg1"/>
              </a:solidFill>
              <a:latin typeface="+mj-lt"/>
              <a:ea typeface="思源黑体 CN Bold" panose="020B0800000000000000" charset="-122"/>
              <a:cs typeface="+mj-lt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863725" y="184150"/>
            <a:ext cx="1981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标题章节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Title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VIS-应用部分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930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68040" y="1228725"/>
            <a:ext cx="54267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THANKS</a:t>
            </a:r>
            <a:endParaRPr lang="zh-CN" altLang="en-US" sz="9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 flipV="1">
            <a:off x="1357630" y="2760980"/>
            <a:ext cx="894842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20415" y="2924810"/>
            <a:ext cx="5426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谢谢</a:t>
            </a:r>
            <a:endParaRPr lang="zh-CN" altLang="en-US" sz="5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6" name="图片 15" descr="VIS-应用部分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20490" y="4998085"/>
            <a:ext cx="3985895" cy="10102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70"/>
            <a:ext cx="12217400" cy="685673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220960" y="660400"/>
            <a:ext cx="1207135" cy="353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08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61745" y="723900"/>
            <a:ext cx="8959215" cy="1460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 Presentation Title</a:t>
            </a:r>
            <a:endParaRPr lang="zh-CN" altLang="en-US" sz="5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500" b="1">
                <a:solidFill>
                  <a:schemeClr val="bg1"/>
                </a:solidFill>
              </a:rPr>
              <a:t>PPT演示文稿的标题</a:t>
            </a:r>
            <a:endParaRPr lang="zh-CN" altLang="en-US" sz="3500" b="1">
              <a:solidFill>
                <a:schemeClr val="bg1"/>
              </a:solidFill>
            </a:endParaRPr>
          </a:p>
        </p:txBody>
      </p:sp>
      <p:pic>
        <p:nvPicPr>
          <p:cNvPr id="4" name="图片 3" descr="VIS-应用部分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90" y="4998085"/>
            <a:ext cx="3985895" cy="10102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1357630" y="2211070"/>
            <a:ext cx="894842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57630" y="2519680"/>
            <a:ext cx="3674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演讲人：</a:t>
            </a:r>
            <a:r>
              <a:rPr lang="en-US" altLang="zh-CN" sz="2800">
                <a:solidFill>
                  <a:schemeClr val="bg1"/>
                </a:solidFill>
              </a:rPr>
              <a:t>XXX</a:t>
            </a:r>
            <a:endParaRPr lang="en-US" altLang="zh-CN" sz="28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9305" cy="6858000"/>
          </a:xfrm>
          <a:prstGeom prst="rect">
            <a:avLst/>
          </a:prstGeom>
        </p:spPr>
      </p:pic>
      <p:pic>
        <p:nvPicPr>
          <p:cNvPr id="2" name="图片 1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5180" cy="3757930"/>
          </a:xfrm>
          <a:prstGeom prst="rect">
            <a:avLst/>
          </a:prstGeom>
        </p:spPr>
      </p:pic>
      <p:pic>
        <p:nvPicPr>
          <p:cNvPr id="45" name="图片 44" descr="未命名5"/>
          <p:cNvPicPr>
            <a:picLocks noChangeAspect="1"/>
          </p:cNvPicPr>
          <p:nvPr/>
        </p:nvPicPr>
        <p:blipFill>
          <a:blip r:embed="rId3"/>
          <a:srcRect l="61788" t="52345"/>
          <a:stretch>
            <a:fillRect/>
          </a:stretch>
        </p:blipFill>
        <p:spPr>
          <a:xfrm>
            <a:off x="8104505" y="3993515"/>
            <a:ext cx="4088130" cy="2864485"/>
          </a:xfrm>
          <a:prstGeom prst="rect">
            <a:avLst/>
          </a:prstGeom>
        </p:spPr>
      </p:pic>
      <p:pic>
        <p:nvPicPr>
          <p:cNvPr id="10" name="图片 9" descr="VIS-应用部分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36245" y="232410"/>
            <a:ext cx="2052955" cy="5200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08685" y="3926205"/>
            <a:ext cx="125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01</a:t>
            </a:r>
            <a:endParaRPr lang="en-US" altLang="zh-CN" sz="3200" b="1"/>
          </a:p>
        </p:txBody>
      </p:sp>
      <p:sp>
        <p:nvSpPr>
          <p:cNvPr id="12" name="文本框 11"/>
          <p:cNvSpPr txBox="1"/>
          <p:nvPr/>
        </p:nvSpPr>
        <p:spPr>
          <a:xfrm>
            <a:off x="2962275" y="3926205"/>
            <a:ext cx="125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02</a:t>
            </a:r>
            <a:endParaRPr lang="en-US" altLang="zh-CN" sz="3200" b="1"/>
          </a:p>
        </p:txBody>
      </p:sp>
      <p:sp>
        <p:nvSpPr>
          <p:cNvPr id="13" name="文本框 12"/>
          <p:cNvSpPr txBox="1"/>
          <p:nvPr/>
        </p:nvSpPr>
        <p:spPr>
          <a:xfrm>
            <a:off x="5015865" y="3926205"/>
            <a:ext cx="125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03</a:t>
            </a:r>
            <a:endParaRPr lang="en-US" altLang="zh-CN" sz="3200" b="1"/>
          </a:p>
        </p:txBody>
      </p:sp>
      <p:sp>
        <p:nvSpPr>
          <p:cNvPr id="14" name="文本框 13"/>
          <p:cNvSpPr txBox="1"/>
          <p:nvPr/>
        </p:nvSpPr>
        <p:spPr>
          <a:xfrm>
            <a:off x="7195185" y="3926205"/>
            <a:ext cx="125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04</a:t>
            </a:r>
            <a:endParaRPr lang="en-US" altLang="zh-CN" sz="3200" b="1"/>
          </a:p>
        </p:txBody>
      </p:sp>
      <p:sp>
        <p:nvSpPr>
          <p:cNvPr id="15" name="文本框 14"/>
          <p:cNvSpPr txBox="1"/>
          <p:nvPr/>
        </p:nvSpPr>
        <p:spPr>
          <a:xfrm>
            <a:off x="9336405" y="3926205"/>
            <a:ext cx="125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05</a:t>
            </a:r>
            <a:endParaRPr lang="en-US" altLang="zh-CN" sz="3200" b="1"/>
          </a:p>
        </p:txBody>
      </p:sp>
      <p:sp>
        <p:nvSpPr>
          <p:cNvPr id="16" name="文本框 15"/>
          <p:cNvSpPr txBox="1"/>
          <p:nvPr/>
        </p:nvSpPr>
        <p:spPr>
          <a:xfrm>
            <a:off x="908685" y="450977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8685" y="491236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8685" y="528193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8685" y="5661025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27985" y="450977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27985" y="491236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27985" y="528193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927985" y="5661025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15865" y="450977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15865" y="491236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15865" y="528193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15865" y="5661025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176135" y="450977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76135" y="491236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176135" y="528193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176135" y="5661025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336405" y="450977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336405" y="491236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336405" y="5281930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336405" y="5661025"/>
            <a:ext cx="1668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目录内容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目录内容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7240" cy="6858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220960" y="660400"/>
            <a:ext cx="1207135" cy="353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08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22120" y="1983740"/>
            <a:ext cx="20193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0" b="1">
                <a:solidFill>
                  <a:schemeClr val="bg1"/>
                </a:solidFill>
                <a:latin typeface="+mj-lt"/>
                <a:ea typeface="思源黑体 CN Bold" panose="020B0800000000000000" charset="-122"/>
                <a:cs typeface="+mj-lt"/>
              </a:rPr>
              <a:t>01</a:t>
            </a:r>
            <a:endParaRPr lang="en-US" altLang="zh-CN" sz="12000" b="1">
              <a:solidFill>
                <a:schemeClr val="bg1"/>
              </a:solidFill>
              <a:latin typeface="+mj-lt"/>
              <a:ea typeface="思源黑体 CN Bold" panose="020B0800000000000000" charset="-122"/>
              <a:cs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21075" y="2548255"/>
            <a:ext cx="19812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标题章节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3200">
                <a:solidFill>
                  <a:schemeClr val="bg1"/>
                </a:solidFill>
              </a:rPr>
              <a:t>Title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6605" cy="915670"/>
          </a:xfrm>
          <a:prstGeom prst="rect">
            <a:avLst/>
          </a:prstGeom>
        </p:spPr>
      </p:pic>
      <p:pic>
        <p:nvPicPr>
          <p:cNvPr id="2" name="图片 1" descr="未命名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49153"/>
          <a:stretch>
            <a:fillRect/>
          </a:stretch>
        </p:blipFill>
        <p:spPr>
          <a:xfrm>
            <a:off x="0" y="3371215"/>
            <a:ext cx="12207240" cy="3487420"/>
          </a:xfrm>
          <a:prstGeom prst="rect">
            <a:avLst/>
          </a:prstGeom>
        </p:spPr>
      </p:pic>
      <p:pic>
        <p:nvPicPr>
          <p:cNvPr id="4" name="图片 3" descr="VIS-应用部分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441815" y="184150"/>
            <a:ext cx="2129790" cy="539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905" y="184150"/>
            <a:ext cx="1712595" cy="564515"/>
          </a:xfrm>
          <a:prstGeom prst="rect">
            <a:avLst/>
          </a:prstGeom>
          <a:solidFill>
            <a:srgbClr val="DEBC6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58520" y="82550"/>
            <a:ext cx="1091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solidFill>
                  <a:schemeClr val="bg1"/>
                </a:solidFill>
                <a:latin typeface="+mj-lt"/>
                <a:ea typeface="思源黑体 CN Bold" panose="020B0800000000000000" charset="-122"/>
                <a:cs typeface="+mj-lt"/>
              </a:rPr>
              <a:t>01</a:t>
            </a:r>
            <a:endParaRPr lang="en-US" altLang="zh-CN" sz="4400" b="1">
              <a:solidFill>
                <a:schemeClr val="bg1"/>
              </a:solidFill>
              <a:latin typeface="+mj-lt"/>
              <a:ea typeface="思源黑体 CN Bold" panose="020B0800000000000000" charset="-122"/>
              <a:cs typeface="+mj-lt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863725" y="184150"/>
            <a:ext cx="1981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标题章节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Title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commondata" val="eyJoZGlkIjoiODk3NTBiOGVjOTVlMjE3ZDFjNTk1MTlhYWFjNWM2NGQ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WPS 演示</Application>
  <PresentationFormat>宽屏</PresentationFormat>
  <Paragraphs>225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微软雅黑</vt:lpstr>
      <vt:lpstr>思源黑体 CN Bold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纷享品牌设计-杜</cp:lastModifiedBy>
  <cp:revision>165</cp:revision>
  <dcterms:created xsi:type="dcterms:W3CDTF">2019-06-19T02:08:00Z</dcterms:created>
  <dcterms:modified xsi:type="dcterms:W3CDTF">2023-12-22T04:06:31Z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52D8247AF7754B90AE1BDADB3A38CACC_11</vt:lpwstr>
  </property>
</Properties>
</file>